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f72d0d8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f72d0d8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2cdcf7a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2cdcf7a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2cdcf7a6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2cdcf7a6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2cdcf7a6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2cdcf7a6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2cdcf7a6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2cdcf7a6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2cdcf7a6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2cdcf7a6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2.jpg"/><Relationship Id="rId5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1.jp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Beatrix Potter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Facts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is Beatrix Potter?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/>
              <a:t>She was a writer!</a:t>
            </a:r>
            <a:endParaRPr sz="2400"/>
          </a:p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0238" y="1152475"/>
            <a:ext cx="2505075" cy="3352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/>
          <p:nvPr/>
        </p:nvCxnSpPr>
        <p:spPr>
          <a:xfrm>
            <a:off x="331800" y="1526200"/>
            <a:ext cx="3959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is </a:t>
            </a:r>
            <a:r>
              <a:rPr lang="en-GB"/>
              <a:t>Beatrix</a:t>
            </a:r>
            <a:r>
              <a:rPr lang="en-GB"/>
              <a:t> </a:t>
            </a:r>
            <a:r>
              <a:rPr lang="en-GB"/>
              <a:t>famous?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She was an author.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/>
              <a:t>She wrote the tale of Peter Rabbit.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8725" y="33325"/>
            <a:ext cx="4467225" cy="5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Beatrix’s Favourite Hobbies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Painting,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/>
              <a:t>Studying plants,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/>
              <a:t>Breeding Herdwick sheep.</a:t>
            </a:r>
            <a:endParaRPr sz="2400"/>
          </a:p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050" y="1152475"/>
            <a:ext cx="1669251" cy="125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4218" y="2032600"/>
            <a:ext cx="1856150" cy="145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5295" y="3182917"/>
            <a:ext cx="2183680" cy="14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Beatrix Potter`s Childhood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842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She grew up in London.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/>
              <a:t>She had lots of pets.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/>
              <a:t>She never went to school.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/>
              <a:t>She spent holidays in Scotland ans the Lake District.</a:t>
            </a:r>
            <a:endParaRPr sz="2400"/>
          </a:p>
        </p:txBody>
      </p:sp>
      <p:sp>
        <p:nvSpPr>
          <p:cNvPr id="89" name="Google Shape;89;p17"/>
          <p:cNvSpPr txBox="1"/>
          <p:nvPr>
            <p:ph idx="2" type="body"/>
          </p:nvPr>
        </p:nvSpPr>
        <p:spPr>
          <a:xfrm>
            <a:off x="4175525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724" y="1152474"/>
            <a:ext cx="1778700" cy="13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5525" y="2176525"/>
            <a:ext cx="1616025" cy="16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1227" y="3072953"/>
            <a:ext cx="2537251" cy="1495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Beatrix`s life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423250" y="12392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She got married to William Heelis.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/>
              <a:t>She owned 15 farms in the Lake District.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/>
              <a:t>A Supporter of the National Trust. </a:t>
            </a:r>
            <a:endParaRPr sz="2400"/>
          </a:p>
        </p:txBody>
      </p:sp>
      <p:sp>
        <p:nvSpPr>
          <p:cNvPr id="99" name="Google Shape;99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3067" y="1152475"/>
            <a:ext cx="2838934" cy="21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1" y="3281676"/>
            <a:ext cx="1704849" cy="127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2550" y="3281675"/>
            <a:ext cx="1885800" cy="14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is Beatrix remembered?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/>
              <a:t>We remember her for her many stories and illustrations.</a:t>
            </a:r>
            <a:endParaRPr sz="2400"/>
          </a:p>
        </p:txBody>
      </p:sp>
      <p:sp>
        <p:nvSpPr>
          <p:cNvPr id="109" name="Google Shape;109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8975" y="1017724"/>
            <a:ext cx="2000250" cy="32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